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74A39-1BD7-7F49-9A00-8CFC22F4F60F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03BA2-5CEC-2941-BA9C-9C5AD55EF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03BA2-5CEC-2941-BA9C-9C5AD55EF6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06B6D-783E-95FE-C16B-9A181A031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0E902-E6DF-1E4E-4554-F604F803D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8E90F-8A48-7475-4677-D97139608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783-F685-414A-99CF-755FE6DAEDC3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B7CD5-A141-4379-8793-66AAF7A69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F093F-6B16-F572-204E-AC5C944C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A84C-39CE-0249-9B36-319FD457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3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004BF-A78D-7677-81D2-8C3577514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40AD6-7706-86DB-2E7A-2785BD669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0CC6E-8ED1-7E04-D00A-0D73C3A3E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783-F685-414A-99CF-755FE6DAEDC3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F4F84-8828-29B5-00EB-164B1D81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ADC52-D6C5-BE50-B758-1CA30387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A84C-39CE-0249-9B36-319FD457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8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F5F032-53E6-E7E9-39CF-51AB4F10D2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5874F-B901-166D-DCB1-9847EBF38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E98D6-D8B5-0D66-187A-2E3B22B6F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783-F685-414A-99CF-755FE6DAEDC3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5B837-838C-ADEA-FF25-A3B6ACA4A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B5313-3769-2B01-C183-485229A0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A84C-39CE-0249-9B36-319FD457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3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16062-DC6E-CC85-167C-18FA053B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57BED-1395-0A7B-124F-25DF22BD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A8624-45E2-56BF-B295-D16EA38A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783-F685-414A-99CF-755FE6DAEDC3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D81E6-4E02-CD6C-632E-D7A72100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215C5-9FAE-DF9D-9FF9-F74AA481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A84C-39CE-0249-9B36-319FD457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0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04B9-20EE-1AB9-8B68-84062014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72142-1695-17E7-D2CB-88A930AD9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A99AA-E919-A56D-38C8-E577F341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783-F685-414A-99CF-755FE6DAEDC3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FA429-CCBF-ED33-CFAB-4B85083C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C37B0-9F35-0CC4-4CC9-57FC5BE0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A84C-39CE-0249-9B36-319FD457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8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172A-B50D-A0E4-41D5-8CAB0CE1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D75C5-D2B7-C7AD-DFBC-008FFA682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98BB5-FDD6-2C2C-DA33-22808B01E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1D3A8-1FDA-92D0-198C-C0D76C0E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783-F685-414A-99CF-755FE6DAEDC3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F86F9-13E2-90DD-D59F-1C84B59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82A39-801F-7352-DBBA-7F5236E6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A84C-39CE-0249-9B36-319FD457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7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F65A-4D3B-24F2-3108-4D708977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E975C-10B5-846C-6893-6EAF1EDEA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90FE4-2F49-C75C-6D45-2E01956E0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C65F9-6FC6-C855-6C2E-30610CB1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F9B895-C85F-6E82-55F3-53032417E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1A2135-403B-690F-59C4-E14C62599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783-F685-414A-99CF-755FE6DAEDC3}" type="datetimeFigureOut">
              <a:rPr lang="en-US" smtClean="0"/>
              <a:t>1/30/26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B8D7BE-7451-5379-A63D-5A8C6342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34B885-6C86-3D58-D99F-79AEA18D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A84C-39CE-0249-9B36-319FD457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0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94BF8-B8EE-B97D-2019-0631934B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5B4ED2-AC92-E3DD-DFDA-88DF415A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783-F685-414A-99CF-755FE6DAEDC3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3ABC6-595D-FFA0-AB95-09BD28854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82646-D8CE-F3ED-41AB-ECCEA1CE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A84C-39CE-0249-9B36-319FD457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920A1E-EC10-832D-6A57-D3579B63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783-F685-414A-99CF-755FE6DAEDC3}" type="datetimeFigureOut">
              <a:rPr lang="en-US" smtClean="0"/>
              <a:t>1/30/26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C5AA1-A95B-7CA6-D688-37BD7C06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581D9-6F3C-414E-2329-A2AACF24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A84C-39CE-0249-9B36-319FD457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6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F3E82-BAD2-2E23-8F89-D50394BC7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D611D-F5D0-FDFF-8467-1410BB310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481C7-DA7B-1873-E99C-545301845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B30BA-DBA5-7BBC-354C-B382F227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783-F685-414A-99CF-755FE6DAEDC3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428E-7A8B-45E0-9E93-0F422672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47508-995A-C74A-6B69-BE27FD25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A84C-39CE-0249-9B36-319FD457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2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AC9A-9F5C-ACDF-BA68-3351D530C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CFECEF-50FA-EC53-3CFB-AAAD195A1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13BE7-ACAC-3E96-0DBF-9BD7EFAD1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9E309-9923-430E-3A74-344EFB87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783-F685-414A-99CF-755FE6DAEDC3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68147-DCC2-7D79-A235-10B30276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EC841-F0B8-BEAD-D5B1-D220D983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A84C-39CE-0249-9B36-319FD457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6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7184B0-88FB-8B97-DE1E-1B398DF7B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2DB6B-4B0A-CA5C-302C-12D4934DA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97C44-8CC5-FF75-1D37-01469D69A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064783-F685-414A-99CF-755FE6DAEDC3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05719-377C-2B90-F5D3-4799BECC9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93888-D31B-3B22-6AA8-71DD51C06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69A84C-39CE-0249-9B36-319FD457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0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425DB-FA12-271C-DB62-E16A1890F6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EE2CD-F50E-D8E7-F0BA-805DA5E2BE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00E10-5240-F548-6645-29B3284A87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9347" y="4066"/>
            <a:ext cx="12201346" cy="685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84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Thaís Teckemeier</dc:creator>
  <cp:lastModifiedBy>Daekyu Cha</cp:lastModifiedBy>
  <cp:revision>3</cp:revision>
  <dcterms:created xsi:type="dcterms:W3CDTF">2024-12-05T18:46:48Z</dcterms:created>
  <dcterms:modified xsi:type="dcterms:W3CDTF">2026-01-30T14:21:03Z</dcterms:modified>
</cp:coreProperties>
</file>